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45" r:id="rId2"/>
    <p:sldId id="647" r:id="rId3"/>
    <p:sldId id="648" r:id="rId4"/>
    <p:sldId id="652" r:id="rId5"/>
    <p:sldId id="653" r:id="rId6"/>
    <p:sldId id="654" r:id="rId7"/>
    <p:sldId id="655" r:id="rId8"/>
    <p:sldId id="656" r:id="rId9"/>
    <p:sldId id="657" r:id="rId10"/>
    <p:sldId id="665" r:id="rId11"/>
    <p:sldId id="658" r:id="rId12"/>
    <p:sldId id="659" r:id="rId13"/>
    <p:sldId id="660" r:id="rId14"/>
    <p:sldId id="661" r:id="rId15"/>
    <p:sldId id="662" r:id="rId16"/>
    <p:sldId id="663" r:id="rId17"/>
    <p:sldId id="664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1" autoAdjust="0"/>
    <p:restoredTop sz="91470" autoAdjust="0"/>
  </p:normalViewPr>
  <p:slideViewPr>
    <p:cSldViewPr>
      <p:cViewPr>
        <p:scale>
          <a:sx n="86" d="100"/>
          <a:sy n="86" d="100"/>
        </p:scale>
        <p:origin x="90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15,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Basic image handling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836712"/>
            <a:ext cx="8318500" cy="4305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0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836712"/>
            <a:ext cx="8318500" cy="4305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288237"/>
            <a:ext cx="4191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6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81944"/>
            <a:ext cx="8229600" cy="3340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186" y="620713"/>
            <a:ext cx="7961627" cy="526256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1042194"/>
            <a:ext cx="8242300" cy="4419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6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1296194"/>
            <a:ext cx="8267700" cy="3911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63" y="482700"/>
            <a:ext cx="8155474" cy="568260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1696244"/>
            <a:ext cx="8204200" cy="3111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0"/>
            <a:ext cx="3315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1899444"/>
            <a:ext cx="8216900" cy="2705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5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1861344"/>
            <a:ext cx="8204200" cy="2781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231094"/>
            <a:ext cx="7632850" cy="60782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81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90248"/>
            <a:ext cx="8496300" cy="432349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2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247" y="338684"/>
            <a:ext cx="7483506" cy="597063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84571"/>
            <a:ext cx="8496300" cy="433484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661194"/>
            <a:ext cx="8216900" cy="5181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573" y="338684"/>
            <a:ext cx="7274854" cy="58266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6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32898</TotalTime>
  <Words>24</Words>
  <Application>Microsoft Macintosh PowerPoint</Application>
  <PresentationFormat>화면 슬라이드 쇼(4:3)</PresentationFormat>
  <Paragraphs>19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1115</cp:revision>
  <dcterms:created xsi:type="dcterms:W3CDTF">2010-03-17T18:05:41Z</dcterms:created>
  <dcterms:modified xsi:type="dcterms:W3CDTF">2016-10-15T00:03:58Z</dcterms:modified>
</cp:coreProperties>
</file>